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3" r:id="rId17"/>
    <p:sldId id="274" r:id="rId18"/>
    <p:sldId id="275" r:id="rId19"/>
    <p:sldId id="276" r:id="rId20"/>
    <p:sldId id="282" r:id="rId21"/>
    <p:sldId id="277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7030"/>
  </p:normalViewPr>
  <p:slideViewPr>
    <p:cSldViewPr snapToGrid="0">
      <p:cViewPr varScale="1">
        <p:scale>
          <a:sx n="138" d="100"/>
          <a:sy n="138" d="100"/>
        </p:scale>
        <p:origin x="17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2877E-2F5E-0561-E5EE-C1DE7B42A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375922-21C1-F2BF-84F8-C1AB6AD61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986CDE-CB87-EE42-36EA-17D13B64D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24B81-A9CB-3043-9095-7584921DF5AA}" type="datetimeFigureOut">
              <a:rPr kumimoji="1" lang="ko-Kore-KR" altLang="en-US" smtClean="0"/>
              <a:t>2023. 12. 4.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EDF602-7A7A-5C69-BD8D-750A8151E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EB3D44-B50C-D17F-2C7A-85869DB1B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6CE5-A253-514D-980C-C215F78A2B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7786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8F58B-DD8F-69A9-4A35-C05F9E91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70EF71-F03B-38B6-7ED8-B1B417228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9DA803-B010-DBDD-6720-FDCA3C296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24B81-A9CB-3043-9095-7584921DF5AA}" type="datetimeFigureOut">
              <a:rPr kumimoji="1" lang="ko-Kore-KR" altLang="en-US" smtClean="0"/>
              <a:t>2023. 12. 4.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F7A6-ED9E-8501-05A7-5C722863D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2FD31C-7FFD-352D-47D0-B1544D3F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6CE5-A253-514D-980C-C215F78A2B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817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6D81CA-0BA3-42B8-46AF-3F01BB175D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84DF53-88E6-8577-00E9-E3DBB08FA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3BEA57-E6D2-9A53-2847-A6B30BC6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24B81-A9CB-3043-9095-7584921DF5AA}" type="datetimeFigureOut">
              <a:rPr kumimoji="1" lang="ko-Kore-KR" altLang="en-US" smtClean="0"/>
              <a:t>2023. 12. 4.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1B0B83-6029-96CB-6321-D1082295E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12EEC9-6A3A-B4BF-5D2D-E2CDF28E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6CE5-A253-514D-980C-C215F78A2B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561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CC06A-4412-0679-6BFB-DDCC9EDE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6E7F5E-E80F-B83D-91CE-A187B7132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772E4C-6038-BAFD-B9CB-37D25DC67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24B81-A9CB-3043-9095-7584921DF5AA}" type="datetimeFigureOut">
              <a:rPr kumimoji="1" lang="ko-Kore-KR" altLang="en-US" smtClean="0"/>
              <a:t>2023. 12. 4.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FD71AB-98D3-E489-59D6-381FF5E9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42F0-4D92-5AA5-6978-EAE2E03E8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6CE5-A253-514D-980C-C215F78A2B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7285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1F9DA-BE59-AD3F-1E7B-8950767B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A5FFFF-9CB4-13A6-667E-BA337BBB6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23AD4-2B97-08D5-C6E8-3EB58CB10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24B81-A9CB-3043-9095-7584921DF5AA}" type="datetimeFigureOut">
              <a:rPr kumimoji="1" lang="ko-Kore-KR" altLang="en-US" smtClean="0"/>
              <a:t>2023. 12. 4.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9986B-7BA7-EF9C-863A-C8386574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3A2DD7-516C-99DC-7EC1-8C8AE9FD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6CE5-A253-514D-980C-C215F78A2B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376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62332-8F60-44F5-6CF7-437E4970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5000C2-2689-4F8E-D39E-670155CCE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629DEA-67C1-39BD-3C86-74052E182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B79168-4711-DD07-D2C3-D9B2D82EF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24B81-A9CB-3043-9095-7584921DF5AA}" type="datetimeFigureOut">
              <a:rPr kumimoji="1" lang="ko-Kore-KR" altLang="en-US" smtClean="0"/>
              <a:t>2023. 12. 4.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B3BCA5-9C77-D376-C0CC-1C7281B4D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D57317-0DAE-41FF-8D3B-C922F45C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6CE5-A253-514D-980C-C215F78A2B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973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8C4D9-49FB-D10C-807A-B0CF8648C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F8A540-F3FD-2828-862C-970E1AA30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89B632-DF75-E299-072D-5C0847FE2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0A1075-D1DF-380B-2038-319347527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2C17A6-3E6D-D78E-348E-05E333074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C0A77B-CAE0-6FAC-E9DE-6439811A1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24B81-A9CB-3043-9095-7584921DF5AA}" type="datetimeFigureOut">
              <a:rPr kumimoji="1" lang="ko-Kore-KR" altLang="en-US" smtClean="0"/>
              <a:t>2023. 12. 4.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3D1DCD-791B-9052-EE29-39631F991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1E54BD-AEAF-E488-20ED-03F0CDCB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6CE5-A253-514D-980C-C215F78A2B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338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720CD-5803-8D93-F8DA-E0234FE6A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4BC8B0-DA6A-66C0-67EE-864ED4178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24B81-A9CB-3043-9095-7584921DF5AA}" type="datetimeFigureOut">
              <a:rPr kumimoji="1" lang="ko-Kore-KR" altLang="en-US" smtClean="0"/>
              <a:t>2023. 12. 4.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5A64CD-4765-0329-47E8-DA04BEA3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72E133-3304-51BB-4240-56D1EC22A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6CE5-A253-514D-980C-C215F78A2B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147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6F7C65-D4D5-E813-F2C2-0726AFB7E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24B81-A9CB-3043-9095-7584921DF5AA}" type="datetimeFigureOut">
              <a:rPr kumimoji="1" lang="ko-Kore-KR" altLang="en-US" smtClean="0"/>
              <a:t>2023. 12. 4.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EC9CA5-3FEB-A649-3F56-DB81731A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4BB9EC-89CD-2DDF-F398-4F68EDB79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6CE5-A253-514D-980C-C215F78A2B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6229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2B58F-ECB3-681D-D2A5-F1EE3FBE6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EE60D-1168-187E-1E35-2A4972EFE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FFA749-84C7-C98D-DAA0-796A0D09C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E17BC4-D476-95C6-2D63-3A326053E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24B81-A9CB-3043-9095-7584921DF5AA}" type="datetimeFigureOut">
              <a:rPr kumimoji="1" lang="ko-Kore-KR" altLang="en-US" smtClean="0"/>
              <a:t>2023. 12. 4.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13F0FB-8708-AA17-45B2-B5444F7BB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093ADC-4BF7-835F-A3AD-1ED68E9E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6CE5-A253-514D-980C-C215F78A2B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5558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038562-25CF-1E87-0739-C301349E0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288984-F6CE-B483-2025-63FF5D5CE6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D734C7-BF73-D29A-DFF4-A446BC9AF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3883A6-A840-0D8D-D6C0-D1CEB452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24B81-A9CB-3043-9095-7584921DF5AA}" type="datetimeFigureOut">
              <a:rPr kumimoji="1" lang="ko-Kore-KR" altLang="en-US" smtClean="0"/>
              <a:t>2023. 12. 4.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5A99B3-F22D-8948-42A8-C43D66378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C3696E-1C40-A849-D2F5-ECC7C427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6CE5-A253-514D-980C-C215F78A2B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156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75D562-C064-AD64-FB1F-37E3C90D7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BBCF32-64A6-F047-083A-AEC1A18E3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8FDEEE-E8C4-8ECD-7D32-6A2FDD1A1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24B81-A9CB-3043-9095-7584921DF5AA}" type="datetimeFigureOut">
              <a:rPr kumimoji="1" lang="ko-Kore-KR" altLang="en-US" smtClean="0"/>
              <a:t>2023. 12. 4.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A51BF8-7243-73E7-341E-72794419D9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F79D0E-A927-3152-6BAD-D7C863BF1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06CE5-A253-514D-980C-C215F78A2B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780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18C1494-2C94-2B2B-B619-472756523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5282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510D563-EAFA-CD1D-A1C9-2E8520469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10437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7E6A24B-EAFF-4FD1-F7A3-11B95FDAF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4559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5271CB6-3B4F-739E-19B8-0CF0F84DE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0865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인간의 얼굴, 텍스트, 스크린샷, 소녀이(가) 표시된 사진&#10;&#10;자동 생성된 설명">
            <a:extLst>
              <a:ext uri="{FF2B5EF4-FFF2-40B4-BE49-F238E27FC236}">
                <a16:creationId xmlns:a16="http://schemas.microsoft.com/office/drawing/2014/main" id="{F4035909-2CEA-53E5-17DB-43236372A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87454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B85F6BBA-33F2-DC03-1E19-E582F8A51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10591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F29E8A6-A879-208F-3712-3B474761A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72873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263D9AA-F4D1-11EC-8F85-A4F407805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2003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스크린샷, 명함, 폰트이(가) 표시된 사진&#10;&#10;자동 생성된 설명">
            <a:extLst>
              <a:ext uri="{FF2B5EF4-FFF2-40B4-BE49-F238E27FC236}">
                <a16:creationId xmlns:a16="http://schemas.microsoft.com/office/drawing/2014/main" id="{0B3638DC-42EF-9CE5-4D8C-1F5D61333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92841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EFBE27B-4BFA-910F-567F-573D8CA5F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43826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3E5FB80-E3BD-2BE4-DE16-190775622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34717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432ACB1-C384-95E9-1BC0-246970C66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64173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3E5FB80-E3BD-2BE4-DE16-190775622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59750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2FE424B7-DE2E-6B05-3338-4FD5A90CE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51240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9FA5693-95A3-1375-FAA6-A335B3577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76786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E3EAD17-4F6D-D562-8725-8D4B805C5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84720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A55452D-2DD3-B376-F2AB-535AB6FF6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61061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614BB39-3653-4D08-19DB-F035D5CDF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55962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D30E1FF-4CB6-EB93-5EDB-078592833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0188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8F6A16E-26BE-75C7-3789-6561D2A6A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9486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65EFB13-C158-5364-6A6F-FDFD76B9D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9960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1629CC2-7954-9A16-A94A-C8E4A9A50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09699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BDA43EE-D10F-1BEA-490E-2692D6DA8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8467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1AB8004-2AF2-876E-3C08-320F29357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30424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Macintosh PowerPoint</Application>
  <PresentationFormat>와이드스크린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최예지</dc:creator>
  <cp:lastModifiedBy>최예지</cp:lastModifiedBy>
  <cp:revision>3</cp:revision>
  <dcterms:created xsi:type="dcterms:W3CDTF">2023-12-04T14:06:27Z</dcterms:created>
  <dcterms:modified xsi:type="dcterms:W3CDTF">2023-12-04T14:49:33Z</dcterms:modified>
</cp:coreProperties>
</file>